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5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4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7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9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5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3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6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0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4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6C2D1-622F-4434-8AF7-5AAC0BA3884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DDB-E95E-48C1-9F52-4570C106A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7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Strategy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11576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Productivity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 Measure</a:t>
            </a:r>
          </a:p>
          <a:p>
            <a:pPr lvl="1"/>
            <a:r>
              <a:rPr lang="en-US" dirty="0"/>
              <a:t>Output/(single input)</a:t>
            </a:r>
          </a:p>
          <a:p>
            <a:r>
              <a:rPr lang="en-US" dirty="0"/>
              <a:t>Multi-Factor Measure</a:t>
            </a:r>
          </a:p>
          <a:p>
            <a:pPr lvl="1"/>
            <a:r>
              <a:rPr lang="en-US" dirty="0"/>
              <a:t>Output/(multiple inputs)</a:t>
            </a:r>
          </a:p>
          <a:p>
            <a:r>
              <a:rPr lang="en-US" dirty="0"/>
              <a:t>Total Measure</a:t>
            </a:r>
          </a:p>
          <a:p>
            <a:pPr lvl="1"/>
            <a:r>
              <a:rPr lang="en-US" dirty="0"/>
              <a:t>Output/(total inputs)</a:t>
            </a:r>
          </a:p>
          <a:p>
            <a:pPr lvl="1"/>
            <a:endParaRPr lang="en-US" dirty="0"/>
          </a:p>
          <a:p>
            <a:r>
              <a:rPr lang="en-US" dirty="0"/>
              <a:t>Q: How would you measure productivity growth?</a:t>
            </a:r>
          </a:p>
        </p:txBody>
      </p:sp>
    </p:spTree>
    <p:extLst>
      <p:ext uri="{BB962C8B-B14F-4D97-AF65-F5344CB8AC3E}">
        <p14:creationId xmlns:p14="http://schemas.microsoft.com/office/powerpoint/2010/main" val="104494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7040 units produced</a:t>
            </a:r>
          </a:p>
          <a:p>
            <a:r>
              <a:rPr lang="en-US" dirty="0"/>
              <a:t>Cost of labor – Tk. 1000</a:t>
            </a:r>
          </a:p>
          <a:p>
            <a:r>
              <a:rPr lang="en-US" dirty="0"/>
              <a:t>Cost of materials – Tk. 520</a:t>
            </a:r>
          </a:p>
          <a:p>
            <a:r>
              <a:rPr lang="en-US" dirty="0"/>
              <a:t>Cost of overhead – Tk. 2000</a:t>
            </a:r>
          </a:p>
          <a:p>
            <a:endParaRPr lang="en-US" dirty="0"/>
          </a:p>
          <a:p>
            <a:r>
              <a:rPr lang="en-US" dirty="0"/>
              <a:t>MFP?</a:t>
            </a:r>
          </a:p>
          <a:p>
            <a:r>
              <a:rPr lang="en-US" dirty="0"/>
              <a:t>Productivity of Labor?</a:t>
            </a:r>
          </a:p>
        </p:txBody>
      </p:sp>
    </p:spTree>
    <p:extLst>
      <p:ext uri="{BB962C8B-B14F-4D97-AF65-F5344CB8AC3E}">
        <p14:creationId xmlns:p14="http://schemas.microsoft.com/office/powerpoint/2010/main" val="4138705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Factors Affecting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Standardization</a:t>
            </a:r>
          </a:p>
          <a:p>
            <a:r>
              <a:rPr lang="en-US" dirty="0"/>
              <a:t>Quality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Inefficiency</a:t>
            </a:r>
          </a:p>
          <a:p>
            <a:r>
              <a:rPr lang="en-US" dirty="0"/>
              <a:t>Scrap Rates</a:t>
            </a:r>
          </a:p>
          <a:p>
            <a:r>
              <a:rPr lang="en-US" dirty="0"/>
              <a:t>Worker Turnover</a:t>
            </a:r>
          </a:p>
          <a:p>
            <a:r>
              <a:rPr lang="en-US" dirty="0"/>
              <a:t>Work Environment</a:t>
            </a:r>
          </a:p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8883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</a:t>
            </a:r>
          </a:p>
          <a:p>
            <a:r>
              <a:rPr lang="en-US" dirty="0"/>
              <a:t>Identify bottlenecks</a:t>
            </a:r>
          </a:p>
          <a:p>
            <a:r>
              <a:rPr lang="en-US" dirty="0"/>
              <a:t>Tools for Improvement</a:t>
            </a:r>
          </a:p>
          <a:p>
            <a:r>
              <a:rPr lang="en-US" dirty="0"/>
              <a:t>SMART goals</a:t>
            </a:r>
          </a:p>
          <a:p>
            <a:r>
              <a:rPr lang="en-US" dirty="0"/>
              <a:t>Strategic alignment</a:t>
            </a:r>
          </a:p>
          <a:p>
            <a:r>
              <a:rPr lang="en-US" dirty="0"/>
              <a:t>Productivity is not efficiency</a:t>
            </a:r>
          </a:p>
        </p:txBody>
      </p:sp>
    </p:spTree>
    <p:extLst>
      <p:ext uri="{BB962C8B-B14F-4D97-AF65-F5344CB8AC3E}">
        <p14:creationId xmlns:p14="http://schemas.microsoft.com/office/powerpoint/2010/main" val="144825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Ops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3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809" y="357703"/>
            <a:ext cx="8795407" cy="616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31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OM Strategy Focuses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30425"/>
            <a:ext cx="10515600" cy="4351338"/>
          </a:xfrm>
        </p:spPr>
        <p:txBody>
          <a:bodyPr/>
          <a:lstStyle/>
          <a:p>
            <a:pPr algn="ctr"/>
            <a:r>
              <a:rPr lang="en-US" dirty="0"/>
              <a:t>Price</a:t>
            </a:r>
          </a:p>
          <a:p>
            <a:pPr algn="ctr"/>
            <a:r>
              <a:rPr lang="en-US" dirty="0"/>
              <a:t>Quality</a:t>
            </a:r>
          </a:p>
          <a:p>
            <a:pPr algn="ctr"/>
            <a:r>
              <a:rPr lang="en-US" dirty="0"/>
              <a:t>Time</a:t>
            </a:r>
          </a:p>
          <a:p>
            <a:pPr algn="ctr"/>
            <a:r>
              <a:rPr lang="en-US" dirty="0"/>
              <a:t>Flexibility</a:t>
            </a:r>
          </a:p>
          <a:p>
            <a:pPr algn="ctr"/>
            <a:r>
              <a:rPr lang="en-US" dirty="0"/>
              <a:t>Service</a:t>
            </a:r>
          </a:p>
          <a:p>
            <a:pPr algn="ctr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378368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think about when forming OM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1730"/>
            <a:ext cx="10515600" cy="4351338"/>
          </a:xfrm>
        </p:spPr>
        <p:txBody>
          <a:bodyPr/>
          <a:lstStyle/>
          <a:p>
            <a:r>
              <a:rPr lang="en-US" dirty="0"/>
              <a:t>Globalization factors</a:t>
            </a:r>
          </a:p>
          <a:p>
            <a:r>
              <a:rPr lang="en-US" dirty="0"/>
              <a:t>Order qualifiers</a:t>
            </a:r>
          </a:p>
          <a:p>
            <a:r>
              <a:rPr lang="en-US" dirty="0"/>
              <a:t>Order winners</a:t>
            </a:r>
          </a:p>
          <a:p>
            <a:r>
              <a:rPr lang="en-US" dirty="0"/>
              <a:t>Quality-based strategy</a:t>
            </a:r>
          </a:p>
          <a:p>
            <a:r>
              <a:rPr lang="en-US" dirty="0"/>
              <a:t>Time-based strategy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9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5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Performance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  <a:p>
            <a:r>
              <a:rPr lang="en-US" dirty="0"/>
              <a:t>Speed</a:t>
            </a:r>
          </a:p>
          <a:p>
            <a:r>
              <a:rPr lang="en-US" dirty="0"/>
              <a:t>Dependability</a:t>
            </a:r>
          </a:p>
          <a:p>
            <a:r>
              <a:rPr lang="en-US" dirty="0"/>
              <a:t>Flexibility</a:t>
            </a:r>
          </a:p>
          <a:p>
            <a:r>
              <a:rPr lang="en-US" dirty="0"/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219063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Polar Diagrams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793" y="1945880"/>
            <a:ext cx="6551337" cy="399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2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703" y="614572"/>
            <a:ext cx="10180576" cy="570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1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138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Operations Strategy and Performance</vt:lpstr>
      <vt:lpstr>Ops Strategy</vt:lpstr>
      <vt:lpstr>PowerPoint Presentation</vt:lpstr>
      <vt:lpstr>OM Strategy Focuses</vt:lpstr>
      <vt:lpstr>Issues to think about when forming OM Strategies</vt:lpstr>
      <vt:lpstr>Performance</vt:lpstr>
      <vt:lpstr>Performance Objectives</vt:lpstr>
      <vt:lpstr>Polar Diagrams</vt:lpstr>
      <vt:lpstr>PowerPoint Presentation</vt:lpstr>
      <vt:lpstr>Productivity</vt:lpstr>
      <vt:lpstr>Measures</vt:lpstr>
      <vt:lpstr>Calculation Example</vt:lpstr>
      <vt:lpstr>Key Factors Affecting Productivity</vt:lpstr>
      <vt:lpstr>Improving Productivity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Strategy and Performance</dc:title>
  <dc:creator>Khan Alam</dc:creator>
  <cp:lastModifiedBy>Khan Alam</cp:lastModifiedBy>
  <cp:revision>6</cp:revision>
  <dcterms:created xsi:type="dcterms:W3CDTF">2017-05-28T18:10:25Z</dcterms:created>
  <dcterms:modified xsi:type="dcterms:W3CDTF">2017-05-29T16:36:53Z</dcterms:modified>
</cp:coreProperties>
</file>