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4" r:id="rId4"/>
    <p:sldId id="317" r:id="rId5"/>
    <p:sldId id="297" r:id="rId6"/>
    <p:sldId id="307" r:id="rId7"/>
    <p:sldId id="313" r:id="rId8"/>
    <p:sldId id="314" r:id="rId9"/>
    <p:sldId id="318" r:id="rId10"/>
    <p:sldId id="316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BB6FA-D41E-49B7-9EBC-468EA8B39202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06C405-D85B-4792-9A78-B41DB25FAAE9}">
      <dgm:prSet phldrT="[Text]"/>
      <dgm:spPr/>
      <dgm:t>
        <a:bodyPr/>
        <a:lstStyle/>
        <a:p>
          <a:r>
            <a:rPr lang="en-US" dirty="0"/>
            <a:t>Data Quality</a:t>
          </a:r>
        </a:p>
      </dgm:t>
    </dgm:pt>
    <dgm:pt modelId="{D093168A-8E77-423D-B61E-23EEF9A12ADE}" type="parTrans" cxnId="{4E6057E4-1ECC-4802-86C6-9C6A3F2FFA6D}">
      <dgm:prSet/>
      <dgm:spPr/>
      <dgm:t>
        <a:bodyPr/>
        <a:lstStyle/>
        <a:p>
          <a:endParaRPr lang="en-US"/>
        </a:p>
      </dgm:t>
    </dgm:pt>
    <dgm:pt modelId="{D4118710-B297-4983-AD2B-958DD80EAE5C}" type="sibTrans" cxnId="{4E6057E4-1ECC-4802-86C6-9C6A3F2FFA6D}">
      <dgm:prSet/>
      <dgm:spPr/>
      <dgm:t>
        <a:bodyPr/>
        <a:lstStyle/>
        <a:p>
          <a:endParaRPr lang="en-US"/>
        </a:p>
      </dgm:t>
    </dgm:pt>
    <dgm:pt modelId="{83B13293-1814-4710-9FF7-9C7EE280DEB7}">
      <dgm:prSet phldrT="[Text]"/>
      <dgm:spPr/>
      <dgm:t>
        <a:bodyPr/>
        <a:lstStyle/>
        <a:p>
          <a:r>
            <a:rPr lang="en-US" dirty="0"/>
            <a:t>Data Integration</a:t>
          </a:r>
        </a:p>
      </dgm:t>
    </dgm:pt>
    <dgm:pt modelId="{A49F0FD4-A2AA-4C30-8253-E52EFBEBAC60}" type="parTrans" cxnId="{89DC53CE-16B8-4E73-936B-A64DB12DA3A4}">
      <dgm:prSet/>
      <dgm:spPr/>
      <dgm:t>
        <a:bodyPr/>
        <a:lstStyle/>
        <a:p>
          <a:endParaRPr lang="en-US"/>
        </a:p>
      </dgm:t>
    </dgm:pt>
    <dgm:pt modelId="{20274572-CADD-4CC1-BC60-87A8B2B1C5B1}" type="sibTrans" cxnId="{89DC53CE-16B8-4E73-936B-A64DB12DA3A4}">
      <dgm:prSet/>
      <dgm:spPr/>
      <dgm:t>
        <a:bodyPr/>
        <a:lstStyle/>
        <a:p>
          <a:endParaRPr lang="en-US"/>
        </a:p>
      </dgm:t>
    </dgm:pt>
    <dgm:pt modelId="{A793D301-2D41-4027-B9D5-655A2C24DC75}">
      <dgm:prSet phldrT="[Text]"/>
      <dgm:spPr/>
      <dgm:t>
        <a:bodyPr/>
        <a:lstStyle/>
        <a:p>
          <a:r>
            <a:rPr lang="en-US" dirty="0"/>
            <a:t>Scalability</a:t>
          </a:r>
        </a:p>
      </dgm:t>
    </dgm:pt>
    <dgm:pt modelId="{F9C6FD15-93A0-4548-B41F-12F3F301E416}" type="parTrans" cxnId="{1F0C3477-56D6-40AB-915A-F82C2C0A3D9A}">
      <dgm:prSet/>
      <dgm:spPr/>
      <dgm:t>
        <a:bodyPr/>
        <a:lstStyle/>
        <a:p>
          <a:endParaRPr lang="en-US"/>
        </a:p>
      </dgm:t>
    </dgm:pt>
    <dgm:pt modelId="{88160B89-F125-4A89-9048-1C2E65D9AA92}" type="sibTrans" cxnId="{1F0C3477-56D6-40AB-915A-F82C2C0A3D9A}">
      <dgm:prSet/>
      <dgm:spPr/>
      <dgm:t>
        <a:bodyPr/>
        <a:lstStyle/>
        <a:p>
          <a:endParaRPr lang="en-US"/>
        </a:p>
      </dgm:t>
    </dgm:pt>
    <dgm:pt modelId="{13D6356C-886C-482F-BF80-E712986E544E}">
      <dgm:prSet phldrT="[Text]"/>
      <dgm:spPr/>
      <dgm:t>
        <a:bodyPr/>
        <a:lstStyle/>
        <a:p>
          <a:r>
            <a:rPr lang="en-US" dirty="0"/>
            <a:t>Data Security</a:t>
          </a:r>
        </a:p>
      </dgm:t>
    </dgm:pt>
    <dgm:pt modelId="{74EBC82B-5B40-4A96-A22F-26C353AE0B0A}" type="parTrans" cxnId="{D904C395-FA6E-46F8-9181-5C7259C8A2B2}">
      <dgm:prSet/>
      <dgm:spPr/>
      <dgm:t>
        <a:bodyPr/>
        <a:lstStyle/>
        <a:p>
          <a:endParaRPr lang="en-US"/>
        </a:p>
      </dgm:t>
    </dgm:pt>
    <dgm:pt modelId="{85B0EE55-359C-4A38-82BC-F67B6B1B9E7D}" type="sibTrans" cxnId="{D904C395-FA6E-46F8-9181-5C7259C8A2B2}">
      <dgm:prSet/>
      <dgm:spPr/>
      <dgm:t>
        <a:bodyPr/>
        <a:lstStyle/>
        <a:p>
          <a:endParaRPr lang="en-US"/>
        </a:p>
      </dgm:t>
    </dgm:pt>
    <dgm:pt modelId="{DCB075F8-BCD7-45A9-B53A-970056B26982}" type="pres">
      <dgm:prSet presAssocID="{0E6BB6FA-D41E-49B7-9EBC-468EA8B39202}" presName="cycle" presStyleCnt="0">
        <dgm:presLayoutVars>
          <dgm:dir/>
          <dgm:resizeHandles val="exact"/>
        </dgm:presLayoutVars>
      </dgm:prSet>
      <dgm:spPr/>
    </dgm:pt>
    <dgm:pt modelId="{A1C99421-3295-41A9-9611-73ACF603340F}" type="pres">
      <dgm:prSet presAssocID="{AF06C405-D85B-4792-9A78-B41DB25FAAE9}" presName="node" presStyleLbl="node1" presStyleIdx="0" presStyleCnt="4">
        <dgm:presLayoutVars>
          <dgm:bulletEnabled val="1"/>
        </dgm:presLayoutVars>
      </dgm:prSet>
      <dgm:spPr/>
    </dgm:pt>
    <dgm:pt modelId="{2C127A83-B356-4252-B5E3-222A9C586448}" type="pres">
      <dgm:prSet presAssocID="{AF06C405-D85B-4792-9A78-B41DB25FAAE9}" presName="spNode" presStyleCnt="0"/>
      <dgm:spPr/>
    </dgm:pt>
    <dgm:pt modelId="{92AE04EB-C1EE-42E3-A6BE-461EDA0EB6D1}" type="pres">
      <dgm:prSet presAssocID="{D4118710-B297-4983-AD2B-958DD80EAE5C}" presName="sibTrans" presStyleLbl="sibTrans1D1" presStyleIdx="0" presStyleCnt="4"/>
      <dgm:spPr/>
    </dgm:pt>
    <dgm:pt modelId="{7F7BA490-E252-4C6D-9625-A50C88B70B7E}" type="pres">
      <dgm:prSet presAssocID="{83B13293-1814-4710-9FF7-9C7EE280DEB7}" presName="node" presStyleLbl="node1" presStyleIdx="1" presStyleCnt="4">
        <dgm:presLayoutVars>
          <dgm:bulletEnabled val="1"/>
        </dgm:presLayoutVars>
      </dgm:prSet>
      <dgm:spPr/>
    </dgm:pt>
    <dgm:pt modelId="{70A98A01-14D9-4F07-8F62-4FC10EAEADCB}" type="pres">
      <dgm:prSet presAssocID="{83B13293-1814-4710-9FF7-9C7EE280DEB7}" presName="spNode" presStyleCnt="0"/>
      <dgm:spPr/>
    </dgm:pt>
    <dgm:pt modelId="{E05063B6-5C79-40EA-9A90-00753A8E25AE}" type="pres">
      <dgm:prSet presAssocID="{20274572-CADD-4CC1-BC60-87A8B2B1C5B1}" presName="sibTrans" presStyleLbl="sibTrans1D1" presStyleIdx="1" presStyleCnt="4"/>
      <dgm:spPr/>
    </dgm:pt>
    <dgm:pt modelId="{4B612447-0CA3-4081-BE61-418834079246}" type="pres">
      <dgm:prSet presAssocID="{A793D301-2D41-4027-B9D5-655A2C24DC75}" presName="node" presStyleLbl="node1" presStyleIdx="2" presStyleCnt="4">
        <dgm:presLayoutVars>
          <dgm:bulletEnabled val="1"/>
        </dgm:presLayoutVars>
      </dgm:prSet>
      <dgm:spPr/>
    </dgm:pt>
    <dgm:pt modelId="{7CF17BA0-617C-4CF9-A240-C14C52F984E7}" type="pres">
      <dgm:prSet presAssocID="{A793D301-2D41-4027-B9D5-655A2C24DC75}" presName="spNode" presStyleCnt="0"/>
      <dgm:spPr/>
    </dgm:pt>
    <dgm:pt modelId="{F6071EC5-8821-4226-B23D-4C4853844E26}" type="pres">
      <dgm:prSet presAssocID="{88160B89-F125-4A89-9048-1C2E65D9AA92}" presName="sibTrans" presStyleLbl="sibTrans1D1" presStyleIdx="2" presStyleCnt="4"/>
      <dgm:spPr/>
    </dgm:pt>
    <dgm:pt modelId="{9FCEB11A-5792-4664-8CA8-5D1770195490}" type="pres">
      <dgm:prSet presAssocID="{13D6356C-886C-482F-BF80-E712986E544E}" presName="node" presStyleLbl="node1" presStyleIdx="3" presStyleCnt="4">
        <dgm:presLayoutVars>
          <dgm:bulletEnabled val="1"/>
        </dgm:presLayoutVars>
      </dgm:prSet>
      <dgm:spPr/>
    </dgm:pt>
    <dgm:pt modelId="{D444E41E-F099-4460-85E7-9D777E457A0A}" type="pres">
      <dgm:prSet presAssocID="{13D6356C-886C-482F-BF80-E712986E544E}" presName="spNode" presStyleCnt="0"/>
      <dgm:spPr/>
    </dgm:pt>
    <dgm:pt modelId="{D414F294-70BC-4DB2-B693-2039910A6BCC}" type="pres">
      <dgm:prSet presAssocID="{85B0EE55-359C-4A38-82BC-F67B6B1B9E7D}" presName="sibTrans" presStyleLbl="sibTrans1D1" presStyleIdx="3" presStyleCnt="4"/>
      <dgm:spPr/>
    </dgm:pt>
  </dgm:ptLst>
  <dgm:cxnLst>
    <dgm:cxn modelId="{3DEAA211-96F2-4658-AD08-2EBF9D86902A}" type="presOf" srcId="{D4118710-B297-4983-AD2B-958DD80EAE5C}" destId="{92AE04EB-C1EE-42E3-A6BE-461EDA0EB6D1}" srcOrd="0" destOrd="0" presId="urn:microsoft.com/office/officeart/2005/8/layout/cycle6"/>
    <dgm:cxn modelId="{99CDE931-BB91-4085-9EE1-C8BF27A9FF05}" type="presOf" srcId="{AF06C405-D85B-4792-9A78-B41DB25FAAE9}" destId="{A1C99421-3295-41A9-9611-73ACF603340F}" srcOrd="0" destOrd="0" presId="urn:microsoft.com/office/officeart/2005/8/layout/cycle6"/>
    <dgm:cxn modelId="{DE2FF53A-A90B-4114-9E15-B66B0C56C915}" type="presOf" srcId="{83B13293-1814-4710-9FF7-9C7EE280DEB7}" destId="{7F7BA490-E252-4C6D-9625-A50C88B70B7E}" srcOrd="0" destOrd="0" presId="urn:microsoft.com/office/officeart/2005/8/layout/cycle6"/>
    <dgm:cxn modelId="{B661EC68-45C4-421E-BEA1-EF5FA54B25AA}" type="presOf" srcId="{13D6356C-886C-482F-BF80-E712986E544E}" destId="{9FCEB11A-5792-4664-8CA8-5D1770195490}" srcOrd="0" destOrd="0" presId="urn:microsoft.com/office/officeart/2005/8/layout/cycle6"/>
    <dgm:cxn modelId="{43138D73-87F8-49D6-A314-21ED75C64EDB}" type="presOf" srcId="{20274572-CADD-4CC1-BC60-87A8B2B1C5B1}" destId="{E05063B6-5C79-40EA-9A90-00753A8E25AE}" srcOrd="0" destOrd="0" presId="urn:microsoft.com/office/officeart/2005/8/layout/cycle6"/>
    <dgm:cxn modelId="{1F0C3477-56D6-40AB-915A-F82C2C0A3D9A}" srcId="{0E6BB6FA-D41E-49B7-9EBC-468EA8B39202}" destId="{A793D301-2D41-4027-B9D5-655A2C24DC75}" srcOrd="2" destOrd="0" parTransId="{F9C6FD15-93A0-4548-B41F-12F3F301E416}" sibTransId="{88160B89-F125-4A89-9048-1C2E65D9AA92}"/>
    <dgm:cxn modelId="{D904C395-FA6E-46F8-9181-5C7259C8A2B2}" srcId="{0E6BB6FA-D41E-49B7-9EBC-468EA8B39202}" destId="{13D6356C-886C-482F-BF80-E712986E544E}" srcOrd="3" destOrd="0" parTransId="{74EBC82B-5B40-4A96-A22F-26C353AE0B0A}" sibTransId="{85B0EE55-359C-4A38-82BC-F67B6B1B9E7D}"/>
    <dgm:cxn modelId="{5905DF9A-F1F1-48D4-99EB-8F9FA7BF3FDC}" type="presOf" srcId="{0E6BB6FA-D41E-49B7-9EBC-468EA8B39202}" destId="{DCB075F8-BCD7-45A9-B53A-970056B26982}" srcOrd="0" destOrd="0" presId="urn:microsoft.com/office/officeart/2005/8/layout/cycle6"/>
    <dgm:cxn modelId="{9EACF7C3-E84F-4387-94E1-634068B4181C}" type="presOf" srcId="{88160B89-F125-4A89-9048-1C2E65D9AA92}" destId="{F6071EC5-8821-4226-B23D-4C4853844E26}" srcOrd="0" destOrd="0" presId="urn:microsoft.com/office/officeart/2005/8/layout/cycle6"/>
    <dgm:cxn modelId="{554D18CB-800A-48F9-90B2-075FC3201E51}" type="presOf" srcId="{A793D301-2D41-4027-B9D5-655A2C24DC75}" destId="{4B612447-0CA3-4081-BE61-418834079246}" srcOrd="0" destOrd="0" presId="urn:microsoft.com/office/officeart/2005/8/layout/cycle6"/>
    <dgm:cxn modelId="{89DC53CE-16B8-4E73-936B-A64DB12DA3A4}" srcId="{0E6BB6FA-D41E-49B7-9EBC-468EA8B39202}" destId="{83B13293-1814-4710-9FF7-9C7EE280DEB7}" srcOrd="1" destOrd="0" parTransId="{A49F0FD4-A2AA-4C30-8253-E52EFBEBAC60}" sibTransId="{20274572-CADD-4CC1-BC60-87A8B2B1C5B1}"/>
    <dgm:cxn modelId="{2F1C88E0-2E4E-421C-9848-6CCA309F9150}" type="presOf" srcId="{85B0EE55-359C-4A38-82BC-F67B6B1B9E7D}" destId="{D414F294-70BC-4DB2-B693-2039910A6BCC}" srcOrd="0" destOrd="0" presId="urn:microsoft.com/office/officeart/2005/8/layout/cycle6"/>
    <dgm:cxn modelId="{4E6057E4-1ECC-4802-86C6-9C6A3F2FFA6D}" srcId="{0E6BB6FA-D41E-49B7-9EBC-468EA8B39202}" destId="{AF06C405-D85B-4792-9A78-B41DB25FAAE9}" srcOrd="0" destOrd="0" parTransId="{D093168A-8E77-423D-B61E-23EEF9A12ADE}" sibTransId="{D4118710-B297-4983-AD2B-958DD80EAE5C}"/>
    <dgm:cxn modelId="{5E13DBCA-6A98-4F28-9148-85279175D228}" type="presParOf" srcId="{DCB075F8-BCD7-45A9-B53A-970056B26982}" destId="{A1C99421-3295-41A9-9611-73ACF603340F}" srcOrd="0" destOrd="0" presId="urn:microsoft.com/office/officeart/2005/8/layout/cycle6"/>
    <dgm:cxn modelId="{BADC6A45-A87C-4160-AA6E-6C6435D01F9B}" type="presParOf" srcId="{DCB075F8-BCD7-45A9-B53A-970056B26982}" destId="{2C127A83-B356-4252-B5E3-222A9C586448}" srcOrd="1" destOrd="0" presId="urn:microsoft.com/office/officeart/2005/8/layout/cycle6"/>
    <dgm:cxn modelId="{4B9C0694-8519-46DD-BAF9-005D79DA468A}" type="presParOf" srcId="{DCB075F8-BCD7-45A9-B53A-970056B26982}" destId="{92AE04EB-C1EE-42E3-A6BE-461EDA0EB6D1}" srcOrd="2" destOrd="0" presId="urn:microsoft.com/office/officeart/2005/8/layout/cycle6"/>
    <dgm:cxn modelId="{28722B59-B2B4-471B-9182-6FBB79254149}" type="presParOf" srcId="{DCB075F8-BCD7-45A9-B53A-970056B26982}" destId="{7F7BA490-E252-4C6D-9625-A50C88B70B7E}" srcOrd="3" destOrd="0" presId="urn:microsoft.com/office/officeart/2005/8/layout/cycle6"/>
    <dgm:cxn modelId="{8C88ED9C-84A9-42FD-B991-B1ED97504485}" type="presParOf" srcId="{DCB075F8-BCD7-45A9-B53A-970056B26982}" destId="{70A98A01-14D9-4F07-8F62-4FC10EAEADCB}" srcOrd="4" destOrd="0" presId="urn:microsoft.com/office/officeart/2005/8/layout/cycle6"/>
    <dgm:cxn modelId="{4C54CAC8-F640-44B9-A68B-09E288E7F155}" type="presParOf" srcId="{DCB075F8-BCD7-45A9-B53A-970056B26982}" destId="{E05063B6-5C79-40EA-9A90-00753A8E25AE}" srcOrd="5" destOrd="0" presId="urn:microsoft.com/office/officeart/2005/8/layout/cycle6"/>
    <dgm:cxn modelId="{317440A3-14D0-4B10-9997-5E1CB7B2D148}" type="presParOf" srcId="{DCB075F8-BCD7-45A9-B53A-970056B26982}" destId="{4B612447-0CA3-4081-BE61-418834079246}" srcOrd="6" destOrd="0" presId="urn:microsoft.com/office/officeart/2005/8/layout/cycle6"/>
    <dgm:cxn modelId="{CE200F51-8416-4D2D-A6E0-01BC44539918}" type="presParOf" srcId="{DCB075F8-BCD7-45A9-B53A-970056B26982}" destId="{7CF17BA0-617C-4CF9-A240-C14C52F984E7}" srcOrd="7" destOrd="0" presId="urn:microsoft.com/office/officeart/2005/8/layout/cycle6"/>
    <dgm:cxn modelId="{6764BF42-0648-42DE-A6CC-8C32F9719F74}" type="presParOf" srcId="{DCB075F8-BCD7-45A9-B53A-970056B26982}" destId="{F6071EC5-8821-4226-B23D-4C4853844E26}" srcOrd="8" destOrd="0" presId="urn:microsoft.com/office/officeart/2005/8/layout/cycle6"/>
    <dgm:cxn modelId="{5F0DB12E-844A-4830-A90C-895F2E50BF35}" type="presParOf" srcId="{DCB075F8-BCD7-45A9-B53A-970056B26982}" destId="{9FCEB11A-5792-4664-8CA8-5D1770195490}" srcOrd="9" destOrd="0" presId="urn:microsoft.com/office/officeart/2005/8/layout/cycle6"/>
    <dgm:cxn modelId="{81B25D42-AF07-46EA-9610-B961CB3A0AE5}" type="presParOf" srcId="{DCB075F8-BCD7-45A9-B53A-970056B26982}" destId="{D444E41E-F099-4460-85E7-9D777E457A0A}" srcOrd="10" destOrd="0" presId="urn:microsoft.com/office/officeart/2005/8/layout/cycle6"/>
    <dgm:cxn modelId="{CA575AE4-96AE-4294-8CEA-6DF0EC742374}" type="presParOf" srcId="{DCB075F8-BCD7-45A9-B53A-970056B26982}" destId="{D414F294-70BC-4DB2-B693-2039910A6BC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99421-3295-41A9-9611-73ACF603340F}">
      <dsp:nvSpPr>
        <dsp:cNvPr id="0" name=""/>
        <dsp:cNvSpPr/>
      </dsp:nvSpPr>
      <dsp:spPr>
        <a:xfrm>
          <a:off x="2321718" y="174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Quality</a:t>
          </a:r>
        </a:p>
      </dsp:txBody>
      <dsp:txXfrm>
        <a:off x="2367808" y="46264"/>
        <a:ext cx="1360382" cy="851985"/>
      </dsp:txXfrm>
    </dsp:sp>
    <dsp:sp modelId="{92AE04EB-C1EE-42E3-A6BE-461EDA0EB6D1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296485" y="184967"/>
              </a:moveTo>
              <a:arcTo wR="1559742" hR="1559742" stAng="17891212" swAng="26256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BA490-E252-4C6D-9625-A50C88B70B7E}">
      <dsp:nvSpPr>
        <dsp:cNvPr id="0" name=""/>
        <dsp:cNvSpPr/>
      </dsp:nvSpPr>
      <dsp:spPr>
        <a:xfrm>
          <a:off x="3881461" y="1559917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Integration</a:t>
          </a:r>
        </a:p>
      </dsp:txBody>
      <dsp:txXfrm>
        <a:off x="3927551" y="1606007"/>
        <a:ext cx="1360382" cy="851985"/>
      </dsp:txXfrm>
    </dsp:sp>
    <dsp:sp modelId="{E05063B6-5C79-40EA-9A90-00753A8E25AE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3042700" y="2043101"/>
              </a:moveTo>
              <a:arcTo wR="1559742" hR="1559742" stAng="1083178" swAng="26256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12447-0CA3-4081-BE61-418834079246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Scalability</a:t>
          </a:r>
        </a:p>
      </dsp:txBody>
      <dsp:txXfrm>
        <a:off x="2367808" y="3165749"/>
        <a:ext cx="1360382" cy="851985"/>
      </dsp:txXfrm>
    </dsp:sp>
    <dsp:sp modelId="{F6071EC5-8821-4226-B23D-4C4853844E26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823000" y="2934518"/>
              </a:moveTo>
              <a:arcTo wR="1559742" hR="1559742" stAng="7091212" swAng="26256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EB11A-5792-4664-8CA8-5D1770195490}">
      <dsp:nvSpPr>
        <dsp:cNvPr id="0" name=""/>
        <dsp:cNvSpPr/>
      </dsp:nvSpPr>
      <dsp:spPr>
        <a:xfrm>
          <a:off x="761975" y="1559917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Security</a:t>
          </a:r>
        </a:p>
      </dsp:txBody>
      <dsp:txXfrm>
        <a:off x="808065" y="1606007"/>
        <a:ext cx="1360382" cy="851985"/>
      </dsp:txXfrm>
    </dsp:sp>
    <dsp:sp modelId="{D414F294-70BC-4DB2-B693-2039910A6BCC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76785" y="1076384"/>
              </a:moveTo>
              <a:arcTo wR="1559742" hR="1559742" stAng="11883178" swAng="26256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638800"/>
            <a:ext cx="7772400" cy="7048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248400"/>
            <a:ext cx="77724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609600"/>
            <a:ext cx="18288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3340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371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3716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6ECFrV_BVA" TargetMode="External"/><Relationship Id="rId2" Type="http://schemas.openxmlformats.org/officeDocument/2006/relationships/hyperlink" Target="https://www.youtube.com/watch?v=gwWLkk4OPA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_Q5X0nTmrA" TargetMode="External"/><Relationship Id="rId4" Type="http://schemas.openxmlformats.org/officeDocument/2006/relationships/hyperlink" Target="https://www.youtube.com/watch?v=o1GxTa_9wi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7772400" cy="704850"/>
          </a:xfrm>
        </p:spPr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DSS Concepts, Methodologies and Technologies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5095C78-3DAA-48A9-A6E3-ECF817790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 of DSS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4267200"/>
          </a:xfrm>
        </p:spPr>
        <p:txBody>
          <a:bodyPr/>
          <a:lstStyle/>
          <a:p>
            <a:pPr marL="857250" lvl="1" indent="-45720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Text-oriented DSS</a:t>
            </a:r>
          </a:p>
          <a:p>
            <a:pPr marL="857250" lvl="1" indent="-45720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Database-oriented DSS</a:t>
            </a:r>
          </a:p>
          <a:p>
            <a:pPr marL="857250" lvl="1" indent="-45720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Spreadsheet-oriented DSS</a:t>
            </a:r>
          </a:p>
          <a:p>
            <a:pPr marL="857250" lvl="1" indent="-45720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Solver-oriented DSS</a:t>
            </a:r>
          </a:p>
          <a:p>
            <a:pPr marL="857250" lvl="1" indent="-45720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Rule-oriented DSS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89237"/>
            <a:ext cx="7315200" cy="715963"/>
          </a:xfrm>
        </p:spPr>
        <p:txBody>
          <a:bodyPr/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End of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43000" y="2478256"/>
            <a:ext cx="6386731" cy="513472"/>
            <a:chOff x="1143000" y="1696328"/>
            <a:chExt cx="6386731" cy="513472"/>
          </a:xfrm>
        </p:grpSpPr>
        <p:sp>
          <p:nvSpPr>
            <p:cNvPr id="4" name="Oval 3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normalizeH="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1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rot="5400000" flipH="1" flipV="1">
              <a:off x="4519831" y="-881123"/>
              <a:ext cx="9245" cy="6010555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696328" y="1696328"/>
              <a:ext cx="29851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</a:schemeClr>
                  </a:solidFill>
                </a:rPr>
                <a:t>Components of DSS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43000" y="3220328"/>
            <a:ext cx="6386731" cy="513472"/>
            <a:chOff x="1143000" y="1696328"/>
            <a:chExt cx="6386731" cy="513472"/>
          </a:xfrm>
        </p:grpSpPr>
        <p:sp>
          <p:nvSpPr>
            <p:cNvPr id="12" name="Oval 11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2</a:t>
              </a:r>
              <a:endParaRPr kumimoji="0" lang="en-US" sz="2400" b="1" i="0" u="none" strike="noStrike" normalizeH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rot="5400000" flipH="1" flipV="1">
              <a:off x="4519831" y="-881123"/>
              <a:ext cx="9245" cy="6010555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1696328" y="1696328"/>
              <a:ext cx="3060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</a:schemeClr>
                  </a:solidFill>
                </a:rPr>
                <a:t>Classification of DSS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Components of DSS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8484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Components’ Capabilities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752600"/>
          <a:ext cx="7467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Component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 Capabilities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to a variety of data sources, types and formats for a variety</a:t>
                      </a:r>
                      <a:r>
                        <a:rPr lang="en-US" baseline="0" dirty="0"/>
                        <a:t> of problems and contexts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to a variety of analysis capabilities with some suggestion</a:t>
                      </a:r>
                      <a:r>
                        <a:rPr lang="en-US" baseline="0" dirty="0"/>
                        <a:t> or guidance available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User Interface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Easy to use and for routine use, modification</a:t>
                      </a:r>
                      <a:r>
                        <a:rPr lang="en-US" baseline="0" dirty="0"/>
                        <a:t> and construction of DSS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Access to a variety of artificial</a:t>
                      </a:r>
                      <a:r>
                        <a:rPr lang="en-US" baseline="0" dirty="0"/>
                        <a:t> intelligence tools to provide intelligence to the other three components and to mechanisms for problem solving directly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Data Management Subsystem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4267200"/>
          </a:xfrm>
        </p:spPr>
        <p:txBody>
          <a:bodyPr/>
          <a:lstStyle/>
          <a:p>
            <a:pPr marL="457200" indent="-457200"/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The data management subsystem is composed of the following elements:</a:t>
            </a:r>
          </a:p>
          <a:p>
            <a:pPr marL="857250" lvl="1" indent="-457200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DSS Database</a:t>
            </a:r>
          </a:p>
          <a:p>
            <a:pPr marL="857250" lvl="1" indent="-457200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DBMS</a:t>
            </a:r>
          </a:p>
          <a:p>
            <a:pPr marL="857250" lvl="1" indent="-457200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Data Directory</a:t>
            </a:r>
          </a:p>
          <a:p>
            <a:pPr marL="857250" lvl="1" indent="-457200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Query Facility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Database and DBMS Issues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15200" cy="715963"/>
          </a:xfrm>
        </p:spPr>
        <p:txBody>
          <a:bodyPr/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Use Interface Subsystem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16280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Knowledge-based Management Subsystem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4267200"/>
          </a:xfrm>
        </p:spPr>
        <p:txBody>
          <a:bodyPr/>
          <a:lstStyle/>
          <a:p>
            <a:pPr marL="457200" indent="-457200"/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Advanced DSS are equipped with a component called a Knowledge-based Management Subsystem.</a:t>
            </a:r>
          </a:p>
          <a:p>
            <a:pPr marL="457200" indent="-457200"/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This component can supply the required expertise for solving some aspects of the problem and provide knowledge that can enhance the operation of other DSS components.</a:t>
            </a:r>
          </a:p>
          <a:p>
            <a:pPr marL="457200" indent="-457200"/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Knowledge components may be provided by Expert Systems, neural networks, intelligent agents, fuzzy logic, case-based reasoning systems and so on.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5C57-B28C-4A35-8E8F-2C737B61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Knowledge-based Management Subsystem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2F1AA-7164-456C-A2F2-3F51E24DA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209800"/>
            <a:ext cx="7315200" cy="4267200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Expert Systems</a:t>
            </a:r>
          </a:p>
          <a:p>
            <a:pPr lvl="1"/>
            <a:r>
              <a:rPr lang="en-US" sz="2000" dirty="0">
                <a:hlinkClick r:id="rId2"/>
              </a:rPr>
              <a:t>https://www.youtube.com/watch?v=gwWLkk4OPAQ</a:t>
            </a:r>
            <a:endParaRPr lang="en-US" sz="2000" dirty="0"/>
          </a:p>
          <a:p>
            <a:r>
              <a:rPr lang="en-US" sz="2400" dirty="0"/>
              <a:t>Neural Network</a:t>
            </a:r>
          </a:p>
          <a:p>
            <a:pPr lvl="1"/>
            <a:r>
              <a:rPr lang="en-US" sz="2000" dirty="0">
                <a:hlinkClick r:id="rId3"/>
              </a:rPr>
              <a:t>https://www.youtube.com/watch?v=i6ECFrV_BVA</a:t>
            </a:r>
            <a:endParaRPr lang="en-US" sz="2000" dirty="0"/>
          </a:p>
          <a:p>
            <a:r>
              <a:rPr lang="en-US" sz="2400" dirty="0"/>
              <a:t>Intelligent Agent</a:t>
            </a:r>
          </a:p>
          <a:p>
            <a:pPr lvl="1"/>
            <a:r>
              <a:rPr lang="en-US" sz="2000" dirty="0">
                <a:hlinkClick r:id="rId4"/>
              </a:rPr>
              <a:t>https://www.youtube.com/watch?v=o1GxTa_9wi4</a:t>
            </a:r>
            <a:endParaRPr lang="en-US" sz="2000" dirty="0"/>
          </a:p>
          <a:p>
            <a:r>
              <a:rPr lang="en-US" sz="2400" dirty="0"/>
              <a:t>Fuzzy Logic</a:t>
            </a:r>
          </a:p>
          <a:p>
            <a:pPr lvl="1"/>
            <a:r>
              <a:rPr lang="en-US" sz="2000" dirty="0">
                <a:hlinkClick r:id="rId5"/>
              </a:rPr>
              <a:t>https://www.youtube.com/watch?v=J_Q5X0nTmrA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882885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6">
      <a:dk1>
        <a:srgbClr val="4D4D4D"/>
      </a:dk1>
      <a:lt1>
        <a:srgbClr val="FFFFFF"/>
      </a:lt1>
      <a:dk2>
        <a:srgbClr val="4D4D4D"/>
      </a:dk2>
      <a:lt2>
        <a:srgbClr val="7FCC6A"/>
      </a:lt2>
      <a:accent1>
        <a:srgbClr val="5DBF62"/>
      </a:accent1>
      <a:accent2>
        <a:srgbClr val="7CCD6F"/>
      </a:accent2>
      <a:accent3>
        <a:srgbClr val="FFFFFF"/>
      </a:accent3>
      <a:accent4>
        <a:srgbClr val="404040"/>
      </a:accent4>
      <a:accent5>
        <a:srgbClr val="B6DCB7"/>
      </a:accent5>
      <a:accent6>
        <a:srgbClr val="70BA64"/>
      </a:accent6>
      <a:hlink>
        <a:srgbClr val="48AE5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C86AA"/>
        </a:lt2>
        <a:accent1>
          <a:srgbClr val="4B782A"/>
        </a:accent1>
        <a:accent2>
          <a:srgbClr val="38AFD0"/>
        </a:accent2>
        <a:accent3>
          <a:srgbClr val="FFFFFF"/>
        </a:accent3>
        <a:accent4>
          <a:srgbClr val="404040"/>
        </a:accent4>
        <a:accent5>
          <a:srgbClr val="B1BEAC"/>
        </a:accent5>
        <a:accent6>
          <a:srgbClr val="329EBC"/>
        </a:accent6>
        <a:hlink>
          <a:srgbClr val="9DBC2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7FCC6A"/>
        </a:lt2>
        <a:accent1>
          <a:srgbClr val="5DBF62"/>
        </a:accent1>
        <a:accent2>
          <a:srgbClr val="7CCD6F"/>
        </a:accent2>
        <a:accent3>
          <a:srgbClr val="FFFFFF"/>
        </a:accent3>
        <a:accent4>
          <a:srgbClr val="404040"/>
        </a:accent4>
        <a:accent5>
          <a:srgbClr val="B6DCB7"/>
        </a:accent5>
        <a:accent6>
          <a:srgbClr val="70BA64"/>
        </a:accent6>
        <a:hlink>
          <a:srgbClr val="48AE5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1303</TotalTime>
  <Words>290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Microsoft Sans Serif</vt:lpstr>
      <vt:lpstr>powerpoint-template-24</vt:lpstr>
      <vt:lpstr>DSS Concepts, Methodologies and Technologies</vt:lpstr>
      <vt:lpstr>Objectives</vt:lpstr>
      <vt:lpstr>Components of DSS</vt:lpstr>
      <vt:lpstr>Components’ Capabilities</vt:lpstr>
      <vt:lpstr>The Data Management Subsystem</vt:lpstr>
      <vt:lpstr>Key Database and DBMS Issues</vt:lpstr>
      <vt:lpstr>The Use Interface Subsystem</vt:lpstr>
      <vt:lpstr>The Knowledge-based Management Subsystem</vt:lpstr>
      <vt:lpstr>The Knowledge-based Management Subsystem</vt:lpstr>
      <vt:lpstr>Classification of DSS</vt:lpstr>
      <vt:lpstr>End of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Computer Systems</dc:title>
  <dc:creator>acer</dc:creator>
  <cp:lastModifiedBy>Khan Alam</cp:lastModifiedBy>
  <cp:revision>164</cp:revision>
  <dcterms:created xsi:type="dcterms:W3CDTF">2006-08-16T00:00:00Z</dcterms:created>
  <dcterms:modified xsi:type="dcterms:W3CDTF">2017-10-03T18:26:56Z</dcterms:modified>
</cp:coreProperties>
</file>