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8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3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7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1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8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B72D-D393-4DE0-94EF-7D5C7A0694C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A873-41D4-4459-A4BD-87F9FB172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Risk Exposures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6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22" y="208666"/>
            <a:ext cx="5499278" cy="64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9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Loss vs Unexpected Loss</a:t>
            </a:r>
          </a:p>
          <a:p>
            <a:r>
              <a:rPr lang="en-US" dirty="0" smtClean="0"/>
              <a:t>Gain and Loss Distributions</a:t>
            </a:r>
          </a:p>
          <a:p>
            <a:r>
              <a:rPr lang="en-US" dirty="0" smtClean="0"/>
              <a:t>Identification of significant factors and their relationships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Interesting Examples</a:t>
            </a:r>
          </a:p>
          <a:p>
            <a:r>
              <a:rPr lang="en-US" dirty="0" smtClean="0"/>
              <a:t>Default Risk Correlation – Credit Cards vs Corporate Loans</a:t>
            </a:r>
          </a:p>
          <a:p>
            <a:r>
              <a:rPr lang="en-US" dirty="0" smtClean="0"/>
              <a:t>The real estate credit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6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VAR- The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and Loss Distributions</a:t>
            </a:r>
          </a:p>
          <a:p>
            <a:endParaRPr lang="en-US" dirty="0"/>
          </a:p>
          <a:p>
            <a:r>
              <a:rPr lang="en-US" dirty="0" smtClean="0"/>
              <a:t>Confidence Intervals</a:t>
            </a:r>
          </a:p>
          <a:p>
            <a:endParaRPr lang="en-US" dirty="0"/>
          </a:p>
          <a:p>
            <a:r>
              <a:rPr lang="en-US" dirty="0" smtClean="0"/>
              <a:t>The problem with </a:t>
            </a:r>
            <a:r>
              <a:rPr lang="en-US" dirty="0" err="1" smtClean="0"/>
              <a:t>VaR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6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 of Risk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074" y="1690689"/>
            <a:ext cx="5113650" cy="485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3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Focus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37" y="1690689"/>
            <a:ext cx="7556525" cy="427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2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problems with categorizing?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2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60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Financial Risk Exposures</vt:lpstr>
      <vt:lpstr>PowerPoint Presentation</vt:lpstr>
      <vt:lpstr>Financial Risk</vt:lpstr>
      <vt:lpstr>VAR- The basic</vt:lpstr>
      <vt:lpstr>Typology of Risk</vt:lpstr>
      <vt:lpstr>Primary Focus</vt:lpstr>
      <vt:lpstr>Any problems with categorizing?</vt:lpstr>
    </vt:vector>
  </TitlesOfParts>
  <Company>North South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Risk Exposures</dc:title>
  <dc:creator>Khan Alam</dc:creator>
  <cp:lastModifiedBy>Khan Alam</cp:lastModifiedBy>
  <cp:revision>6</cp:revision>
  <dcterms:created xsi:type="dcterms:W3CDTF">2015-03-01T16:56:13Z</dcterms:created>
  <dcterms:modified xsi:type="dcterms:W3CDTF">2015-03-01T19:19:56Z</dcterms:modified>
</cp:coreProperties>
</file>